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301" r:id="rId14"/>
    <p:sldId id="296" r:id="rId15"/>
    <p:sldId id="297" r:id="rId16"/>
    <p:sldId id="298" r:id="rId17"/>
    <p:sldId id="299" r:id="rId18"/>
    <p:sldId id="294" r:id="rId19"/>
    <p:sldId id="302" r:id="rId20"/>
    <p:sldId id="303" r:id="rId21"/>
    <p:sldId id="304" r:id="rId22"/>
    <p:sldId id="305" r:id="rId23"/>
    <p:sldId id="306" r:id="rId24"/>
    <p:sldId id="307" r:id="rId25"/>
    <p:sldId id="311" r:id="rId26"/>
    <p:sldId id="312" r:id="rId27"/>
    <p:sldId id="316" r:id="rId28"/>
    <p:sldId id="317" r:id="rId29"/>
    <p:sldId id="313" r:id="rId30"/>
    <p:sldId id="315" r:id="rId31"/>
    <p:sldId id="314" r:id="rId32"/>
    <p:sldId id="318" r:id="rId33"/>
    <p:sldId id="308" r:id="rId34"/>
    <p:sldId id="300" r:id="rId35"/>
    <p:sldId id="284" r:id="rId36"/>
    <p:sldId id="309" r:id="rId37"/>
    <p:sldId id="293" r:id="rId38"/>
    <p:sldId id="273" r:id="rId39"/>
    <p:sldId id="274" r:id="rId40"/>
    <p:sldId id="267" r:id="rId41"/>
    <p:sldId id="275" r:id="rId42"/>
    <p:sldId id="27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The die is cast" id="{7CC9E44A-0C30-4C5B-9F96-91DC424E5112}">
          <p14:sldIdLst>
            <p14:sldId id="301"/>
            <p14:sldId id="296"/>
            <p14:sldId id="297"/>
            <p14:sldId id="298"/>
            <p14:sldId id="299"/>
            <p14:sldId id="294"/>
            <p14:sldId id="302"/>
            <p14:sldId id="303"/>
            <p14:sldId id="304"/>
            <p14:sldId id="305"/>
            <p14:sldId id="306"/>
            <p14:sldId id="307"/>
            <p14:sldId id="311"/>
            <p14:sldId id="312"/>
            <p14:sldId id="316"/>
            <p14:sldId id="317"/>
            <p14:sldId id="313"/>
            <p14:sldId id="315"/>
            <p14:sldId id="314"/>
            <p14:sldId id="318"/>
            <p14:sldId id="308"/>
            <p14:sldId id="300"/>
          </p14:sldIdLst>
        </p14:section>
        <p14:section name="Q &amp; A" id="{EC3F6F94-2D82-4EB0-B8B3-D1EDFDD37945}">
          <p14:sldIdLst>
            <p14:sldId id="284"/>
            <p14:sldId id="309"/>
            <p14:sldId id="293"/>
            <p14:sldId id="273"/>
            <p14:sldId id="274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01" d="100"/>
          <a:sy n="101" d="100"/>
        </p:scale>
        <p:origin x="2660" y="6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BACF488-7860-47B9-AC95-5AECB2B09C8A}" type="presOf" srcId="{F6275F84-BE2F-4A98-BC05-00109AAC37B8}" destId="{10DEF3C3-4ABC-4FBF-AF7E-4B5D02C34137}" srcOrd="0" destOrd="0" presId="urn:microsoft.com/office/officeart/2005/8/layout/chevron1"/>
    <dgm:cxn modelId="{0DC329EB-8AC7-47EE-B530-12F092B9BC65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1F6D4ED4-9EC2-44D4-B0C0-480E538CF43C}" type="presOf" srcId="{735E1791-E547-476B-8D52-54FD0294A194}" destId="{D8F87F9C-A652-4968-96EA-9309EF831909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4057C34-FBF3-4944-AFC9-4189C7CF8A43}" type="presOf" srcId="{AE16C2FE-B749-444C-A08F-E0F7DAF307D9}" destId="{35790938-0B14-48B2-A316-59A2B53BA6D0}" srcOrd="0" destOrd="0" presId="urn:microsoft.com/office/officeart/2005/8/layout/chevron1"/>
    <dgm:cxn modelId="{EC328318-445B-4AF7-83A6-D7F24DB241F2}" type="presParOf" srcId="{65308EB6-B019-4C9B-AE06-3040D088422C}" destId="{10DEF3C3-4ABC-4FBF-AF7E-4B5D02C34137}" srcOrd="0" destOrd="0" presId="urn:microsoft.com/office/officeart/2005/8/layout/chevron1"/>
    <dgm:cxn modelId="{907CB72C-9DE8-4291-B655-93572F69D0F9}" type="presParOf" srcId="{65308EB6-B019-4C9B-AE06-3040D088422C}" destId="{FF7159AF-36D2-478F-AED5-A0FA717C33FE}" srcOrd="1" destOrd="0" presId="urn:microsoft.com/office/officeart/2005/8/layout/chevron1"/>
    <dgm:cxn modelId="{6F0528F9-254B-41DA-93A9-E8C9124BAFF4}" type="presParOf" srcId="{65308EB6-B019-4C9B-AE06-3040D088422C}" destId="{D8F87F9C-A652-4968-96EA-9309EF831909}" srcOrd="2" destOrd="0" presId="urn:microsoft.com/office/officeart/2005/8/layout/chevron1"/>
    <dgm:cxn modelId="{07798699-EB94-44B4-8E5E-56FA2FEB2DDB}" type="presParOf" srcId="{65308EB6-B019-4C9B-AE06-3040D088422C}" destId="{1893531E-AA6D-431E-863A-42991CED2B0E}" srcOrd="3" destOrd="0" presId="urn:microsoft.com/office/officeart/2005/8/layout/chevron1"/>
    <dgm:cxn modelId="{CFC78F6B-F69D-49D7-81A3-ED7983B24B7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 smtClean="0">
              <a:latin typeface="Yanone Kaffeesatz Regular" panose="02000000000000000000" pitchFamily="2" charset="0"/>
            </a:rPr>
            <a:t>Why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E2BEFBFC-196B-472A-BC29-9D46042E9C5F}" type="presOf" srcId="{AE16C2FE-B749-444C-A08F-E0F7DAF307D9}" destId="{35790938-0B14-48B2-A316-59A2B53BA6D0}" srcOrd="0" destOrd="0" presId="urn:microsoft.com/office/officeart/2005/8/layout/chevron1"/>
    <dgm:cxn modelId="{D967B2B8-994C-461C-A826-E96E30C192D7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0600CEDC-A98F-4014-BB10-24842CF2070C}" type="presOf" srcId="{F6275F84-BE2F-4A98-BC05-00109AAC37B8}" destId="{10DEF3C3-4ABC-4FBF-AF7E-4B5D02C34137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D7D508A-41D1-4103-9C3E-764717BDAA79}" type="presOf" srcId="{735E1791-E547-476B-8D52-54FD0294A194}" destId="{D8F87F9C-A652-4968-96EA-9309EF831909}" srcOrd="0" destOrd="0" presId="urn:microsoft.com/office/officeart/2005/8/layout/chevron1"/>
    <dgm:cxn modelId="{42E3DD19-489A-4AE6-BA05-35D1579D6CB0}" type="presParOf" srcId="{65308EB6-B019-4C9B-AE06-3040D088422C}" destId="{10DEF3C3-4ABC-4FBF-AF7E-4B5D02C34137}" srcOrd="0" destOrd="0" presId="urn:microsoft.com/office/officeart/2005/8/layout/chevron1"/>
    <dgm:cxn modelId="{58EFC923-D2B1-491C-9A44-9DA1558DFE2B}" type="presParOf" srcId="{65308EB6-B019-4C9B-AE06-3040D088422C}" destId="{FF7159AF-36D2-478F-AED5-A0FA717C33FE}" srcOrd="1" destOrd="0" presId="urn:microsoft.com/office/officeart/2005/8/layout/chevron1"/>
    <dgm:cxn modelId="{542BB2D5-5DC3-4681-978B-0B2334935C64}" type="presParOf" srcId="{65308EB6-B019-4C9B-AE06-3040D088422C}" destId="{D8F87F9C-A652-4968-96EA-9309EF831909}" srcOrd="2" destOrd="0" presId="urn:microsoft.com/office/officeart/2005/8/layout/chevron1"/>
    <dgm:cxn modelId="{7192F90A-BABC-43F2-AE6D-6F372342CD11}" type="presParOf" srcId="{65308EB6-B019-4C9B-AE06-3040D088422C}" destId="{1893531E-AA6D-431E-863A-42991CED2B0E}" srcOrd="3" destOrd="0" presId="urn:microsoft.com/office/officeart/2005/8/layout/chevron1"/>
    <dgm:cxn modelId="{8862A64E-4275-4E52-A5BA-78893263FF2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Yanone Kaffeesatz Regular" panose="02000000000000000000" pitchFamily="2" charset="0"/>
            </a:rPr>
            <a:t>Why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36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733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526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11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4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642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25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https://msdn.microsoft.com/en-us/library/system.net.http.httpclient.aspx</a:t>
            </a:r>
          </a:p>
          <a:p>
            <a:endParaRPr lang="de-CH" dirty="0" smtClean="0"/>
          </a:p>
          <a:p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provides</a:t>
            </a:r>
            <a:r>
              <a:rPr lang="de-CH" dirty="0" smtClean="0"/>
              <a:t> </a:t>
            </a:r>
            <a:r>
              <a:rPr lang="de-CH" dirty="0" err="1" smtClean="0"/>
              <a:t>asynchronous</a:t>
            </a:r>
            <a:r>
              <a:rPr lang="de-CH" dirty="0" smtClean="0"/>
              <a:t> APIs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91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legacy</a:t>
            </a:r>
            <a:r>
              <a:rPr lang="de-CH" dirty="0" smtClean="0"/>
              <a:t> </a:t>
            </a:r>
            <a:r>
              <a:rPr lang="de-CH" dirty="0" err="1" smtClean="0"/>
              <a:t>reasons</a:t>
            </a:r>
            <a:r>
              <a:rPr lang="de-CH" dirty="0" smtClean="0"/>
              <a:t>:</a:t>
            </a:r>
          </a:p>
          <a:p>
            <a:r>
              <a:rPr lang="de-CH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still </a:t>
            </a:r>
            <a:r>
              <a:rPr lang="de-CH" baseline="0" dirty="0" err="1" smtClean="0"/>
              <a:t>synchronous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provided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APIs. </a:t>
            </a:r>
            <a:r>
              <a:rPr lang="de-CH" baseline="0" dirty="0" err="1" smtClean="0"/>
              <a:t>Sometimes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synchronous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behave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differently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APIs. Bugs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fixed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sync</a:t>
            </a:r>
            <a:r>
              <a:rPr lang="de-CH" baseline="0" dirty="0" smtClean="0"/>
              <a:t> APIs </a:t>
            </a:r>
            <a:r>
              <a:rPr lang="de-CH" baseline="0" dirty="0" err="1" smtClean="0"/>
              <a:t>mostly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Newcomer </a:t>
            </a:r>
            <a:r>
              <a:rPr lang="de-CH" baseline="0" dirty="0" err="1" smtClean="0"/>
              <a:t>PaaS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services</a:t>
            </a:r>
            <a:r>
              <a:rPr lang="de-CH" baseline="0" dirty="0" smtClean="0"/>
              <a:t>:</a:t>
            </a:r>
          </a:p>
          <a:p>
            <a:r>
              <a:rPr lang="de-CH" baseline="0" dirty="0" smtClean="0"/>
              <a:t>Like </a:t>
            </a:r>
            <a:r>
              <a:rPr lang="de-CH" baseline="0" dirty="0" err="1" smtClean="0"/>
              <a:t>DocumentDB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except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querying</a:t>
            </a:r>
            <a:r>
              <a:rPr lang="de-CH" baseline="0" dirty="0" smtClean="0"/>
              <a:t> APIs)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ServiceFabric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</a:t>
            </a:r>
            <a:r>
              <a:rPr lang="de-CH" baseline="0" dirty="0" smtClean="0"/>
              <a:t> APIs</a:t>
            </a:r>
          </a:p>
          <a:p>
            <a:endParaRPr lang="de-CH" baseline="0" dirty="0" smtClean="0"/>
          </a:p>
          <a:p>
            <a:r>
              <a:rPr lang="de-CH" dirty="0" smtClean="0"/>
              <a:t>https://msdn.microsoft.com/en-us/library/microsoft.azure.documents.client.documentclient_methods.aspx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51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Yeah but seriously f… off with your stupid </a:t>
            </a:r>
            <a:r>
              <a:rPr lang="en-US" dirty="0" err="1" smtClean="0"/>
              <a:t>async</a:t>
            </a:r>
            <a:r>
              <a:rPr lang="en-US" dirty="0" smtClean="0"/>
              <a:t> stuff. I’m working in a legacy</a:t>
            </a:r>
            <a:r>
              <a:rPr lang="en-US" baseline="0" dirty="0" smtClean="0"/>
              <a:t> project, I don’t have time to deal with this shit. I’m just going to integrate whatever stupid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API is coming in the future and deal with it in a synchronous blocking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do that, but it has consequences.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62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Different API </a:t>
            </a:r>
            <a:r>
              <a:rPr lang="de-CH" dirty="0" err="1" smtClean="0"/>
              <a:t>calls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remember</a:t>
            </a:r>
            <a:r>
              <a:rPr lang="de-CH" dirty="0" smtClean="0"/>
              <a:t> </a:t>
            </a:r>
            <a:r>
              <a:rPr lang="de-CH" dirty="0" err="1" smtClean="0"/>
              <a:t>depending</a:t>
            </a:r>
            <a:r>
              <a:rPr lang="de-CH" dirty="0" smtClean="0"/>
              <a:t> </a:t>
            </a:r>
            <a:r>
              <a:rPr lang="de-CH" dirty="0" err="1" smtClean="0"/>
              <a:t>whether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 Task </a:t>
            </a:r>
            <a:r>
              <a:rPr lang="de-CH" dirty="0" err="1" smtClean="0"/>
              <a:t>or</a:t>
            </a:r>
            <a:r>
              <a:rPr lang="de-CH" dirty="0" smtClean="0"/>
              <a:t> a Task </a:t>
            </a:r>
            <a:r>
              <a:rPr lang="de-CH" dirty="0" err="1" smtClean="0"/>
              <a:t>returning</a:t>
            </a:r>
            <a:r>
              <a:rPr lang="de-CH" dirty="0" smtClean="0"/>
              <a:t> a </a:t>
            </a:r>
            <a:r>
              <a:rPr lang="de-CH" dirty="0" err="1" smtClean="0"/>
              <a:t>result</a:t>
            </a:r>
            <a:r>
              <a:rPr lang="de-CH" dirty="0" smtClean="0"/>
              <a:t> (.</a:t>
            </a:r>
            <a:r>
              <a:rPr lang="de-CH" dirty="0" err="1" smtClean="0"/>
              <a:t>Wait</a:t>
            </a:r>
            <a:r>
              <a:rPr lang="de-CH" dirty="0" smtClean="0"/>
              <a:t>() </a:t>
            </a:r>
            <a:r>
              <a:rPr lang="de-CH" dirty="0" err="1" smtClean="0"/>
              <a:t>or</a:t>
            </a:r>
            <a:r>
              <a:rPr lang="de-CH" dirty="0" smtClean="0"/>
              <a:t> .</a:t>
            </a:r>
            <a:r>
              <a:rPr lang="de-CH" dirty="0" err="1" smtClean="0"/>
              <a:t>Result</a:t>
            </a:r>
            <a:r>
              <a:rPr lang="de-CH" dirty="0" smtClean="0"/>
              <a:t>())</a:t>
            </a:r>
          </a:p>
          <a:p>
            <a:r>
              <a:rPr lang="de-CH" dirty="0" err="1" smtClean="0"/>
              <a:t>Masks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original </a:t>
            </a:r>
            <a:r>
              <a:rPr lang="de-CH" baseline="0" dirty="0" err="1" smtClean="0"/>
              <a:t>exception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wraps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in an </a:t>
            </a:r>
            <a:r>
              <a:rPr lang="de-CH" baseline="0" dirty="0" err="1" smtClean="0"/>
              <a:t>AggregateException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debugging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searching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cumbersome</a:t>
            </a:r>
            <a:r>
              <a:rPr lang="de-CH" baseline="0" dirty="0" smtClean="0"/>
              <a:t>)</a:t>
            </a:r>
          </a:p>
          <a:p>
            <a:r>
              <a:rPr lang="de-CH" baseline="0" dirty="0" err="1" smtClean="0"/>
              <a:t>Unnatural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environment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developers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already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async</a:t>
            </a:r>
            <a:r>
              <a:rPr lang="de-CH" baseline="0" dirty="0" smtClean="0"/>
              <a:t>/</a:t>
            </a:r>
            <a:r>
              <a:rPr lang="de-CH" baseline="0" dirty="0" err="1" smtClean="0"/>
              <a:t>await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keywords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75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Blocking</a:t>
            </a:r>
            <a:r>
              <a:rPr lang="de-CH" dirty="0" smtClean="0"/>
              <a:t> </a:t>
            </a:r>
            <a:r>
              <a:rPr lang="de-CH" dirty="0" err="1" smtClean="0"/>
              <a:t>calls</a:t>
            </a:r>
            <a:r>
              <a:rPr lang="de-CH" dirty="0" smtClean="0"/>
              <a:t> hold </a:t>
            </a:r>
            <a:r>
              <a:rPr lang="de-CH" dirty="0" err="1" smtClean="0"/>
              <a:t>captive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entering</a:t>
            </a:r>
            <a:r>
              <a:rPr lang="de-CH" dirty="0" smtClean="0"/>
              <a:t> </a:t>
            </a:r>
            <a:r>
              <a:rPr lang="de-CH" dirty="0" err="1" smtClean="0"/>
              <a:t>thread</a:t>
            </a:r>
            <a:endParaRPr lang="de-CH" dirty="0" smtClean="0"/>
          </a:p>
          <a:p>
            <a:r>
              <a:rPr lang="de-CH" dirty="0" smtClean="0"/>
              <a:t>At </a:t>
            </a:r>
            <a:r>
              <a:rPr lang="de-CH" dirty="0" err="1" smtClean="0"/>
              <a:t>first</a:t>
            </a:r>
            <a:r>
              <a:rPr lang="de-CH" dirty="0" smtClean="0"/>
              <a:t> </a:t>
            </a:r>
            <a:r>
              <a:rPr lang="de-CH" dirty="0" err="1" smtClean="0"/>
              <a:t>sight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doesn’t</a:t>
            </a:r>
            <a:r>
              <a:rPr lang="de-CH" dirty="0" smtClean="0"/>
              <a:t> </a:t>
            </a:r>
            <a:r>
              <a:rPr lang="de-CH" dirty="0" err="1" smtClean="0"/>
              <a:t>seem</a:t>
            </a:r>
            <a:r>
              <a:rPr lang="de-CH" dirty="0" smtClean="0"/>
              <a:t> like a </a:t>
            </a:r>
            <a:r>
              <a:rPr lang="de-CH" dirty="0" err="1" smtClean="0"/>
              <a:t>big</a:t>
            </a:r>
            <a:r>
              <a:rPr lang="de-CH" dirty="0" smtClean="0"/>
              <a:t> deal.</a:t>
            </a:r>
          </a:p>
          <a:p>
            <a:endParaRPr lang="de-C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726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Thread.Sleep</a:t>
            </a:r>
            <a:r>
              <a:rPr lang="de-CH" baseline="0" dirty="0" smtClean="0"/>
              <a:t> vs. </a:t>
            </a:r>
            <a:r>
              <a:rPr lang="de-CH" baseline="0" dirty="0" err="1" smtClean="0"/>
              <a:t>Task.Delay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842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62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ALT+Enter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249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Fixed.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Continous</a:t>
            </a:r>
            <a:r>
              <a:rPr lang="de-CH" baseline="0" dirty="0" smtClean="0"/>
              <a:t> Integration, </a:t>
            </a:r>
            <a:r>
              <a:rPr lang="de-CH" baseline="0" dirty="0" err="1" smtClean="0"/>
              <a:t>Continuous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Deployement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cloud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done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It’s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beer’o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clock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lets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home</a:t>
            </a:r>
            <a:endParaRPr lang="de-CH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day a really angry customer called in because their custom made chocolate bar order submitted 2 weeks ago never arrived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managers got angry, and the team committed to do everything they can to find out the root 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Tracked it down to the above Handler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element in the system. But why? </a:t>
            </a:r>
            <a:endParaRPr lang="de-C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173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Async</a:t>
            </a:r>
            <a:r>
              <a:rPr lang="de-CH" dirty="0" smtClean="0"/>
              <a:t> </a:t>
            </a:r>
            <a:r>
              <a:rPr lang="de-CH" dirty="0" err="1" smtClean="0"/>
              <a:t>Void</a:t>
            </a:r>
            <a:r>
              <a:rPr lang="de-CH" dirty="0" smtClean="0"/>
              <a:t> Demo</a:t>
            </a:r>
          </a:p>
          <a:p>
            <a:r>
              <a:rPr lang="de-CH" dirty="0" smtClean="0"/>
              <a:t>Deadlock</a:t>
            </a:r>
            <a:r>
              <a:rPr lang="de-CH" baseline="0" dirty="0" smtClean="0"/>
              <a:t> Demo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0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Attention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drastically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depending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azure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latency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hardware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prem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MSMQ. 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measured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Everything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else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asynchronous</a:t>
            </a:r>
            <a:r>
              <a:rPr lang="de-CH" baseline="0" dirty="0" smtClean="0"/>
              <a:t> like </a:t>
            </a:r>
            <a:r>
              <a:rPr lang="de-CH" baseline="0" dirty="0" err="1" smtClean="0"/>
              <a:t>persistence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file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transfers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so on.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much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ressource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 like </a:t>
            </a:r>
            <a:r>
              <a:rPr lang="de-CH" baseline="0" dirty="0" err="1" smtClean="0"/>
              <a:t>using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threads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efficiently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Less</a:t>
            </a:r>
            <a:r>
              <a:rPr lang="de-CH" baseline="0" dirty="0" smtClean="0"/>
              <a:t> CPU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high IO </a:t>
            </a:r>
            <a:r>
              <a:rPr lang="de-CH" baseline="0" dirty="0" err="1" smtClean="0"/>
              <a:t>usage</a:t>
            </a:r>
            <a:r>
              <a:rPr lang="de-CH" baseline="0" dirty="0" smtClean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97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320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9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03.05.2016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8958" y="2411332"/>
            <a:ext cx="64940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 / Await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7322" y="4273380"/>
            <a:ext cx="46249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 die is cast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13875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9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388044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0951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931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13268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764925" y="113415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chainAnimationsPromise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p = 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currentPromise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of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p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})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catch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/*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ignore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and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keep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going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*/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028" y="0"/>
            <a:ext cx="139536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620" y="2765394"/>
            <a:ext cx="49999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Try it out </a:t>
            </a:r>
            <a:r>
              <a:rPr lang="en-US" sz="8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babeljs.io</a:t>
            </a:r>
            <a:endParaRPr lang="de-CH" sz="8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3" y="5796582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/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372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917324" y="197482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runUsingFuture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}).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41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39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  <a:endParaRPr lang="en-US" sz="7200" dirty="0">
              <a:solidFill>
                <a:schemeClr val="accent3"/>
              </a:solidFill>
              <a:latin typeface="Yanone Kaffeesatz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1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/>
            </a:r>
            <a:b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  }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1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95367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61064" y="256338"/>
            <a:ext cx="8212760" cy="5386090"/>
            <a:chOff x="305733" y="1132270"/>
            <a:chExt cx="8212760" cy="5386090"/>
          </a:xfrm>
        </p:grpSpPr>
        <p:sp>
          <p:nvSpPr>
            <p:cNvPr id="2" name="Rectangle 1"/>
            <p:cNvSpPr/>
            <p:nvPr/>
          </p:nvSpPr>
          <p:spPr>
            <a:xfrm>
              <a:off x="4459368" y="1132270"/>
              <a:ext cx="4059125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off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0011" y="5506456"/>
              <a:ext cx="738856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 don’t care about your stupid </a:t>
              </a:r>
              <a:r>
                <a:rPr lang="en-US" sz="4400" dirty="0" err="1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4400" dirty="0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stuff!</a:t>
              </a:r>
              <a:endParaRPr lang="en-US" sz="44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5733" y="1132270"/>
              <a:ext cx="373371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f…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40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cumbersome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50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wasteful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918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33476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4992061" y="2321070"/>
            <a:ext cx="71999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Error	CS4033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	The 'await' operator can only be used within an 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method. Consider marking this method with the '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' modifier and changing its return type to 'Task'.</a:t>
            </a:r>
          </a:p>
        </p:txBody>
      </p:sp>
    </p:spTree>
    <p:extLst>
      <p:ext uri="{BB962C8B-B14F-4D97-AF65-F5344CB8AC3E}">
        <p14:creationId xmlns:p14="http://schemas.microsoft.com/office/powerpoint/2010/main" val="343302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 smtClean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 smtClean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smtClean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988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375997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</a:t>
              </a:r>
              <a:r>
                <a:rPr lang="en-US" sz="5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</a:t>
              </a:r>
              <a:r>
                <a:rPr lang="en-US" sz="5400" dirty="0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28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1078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117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 smtClean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 smtClean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  <a:endParaRPr lang="en-US" sz="66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 smtClean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5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/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7625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 smtClean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 smtClean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Async.DieIsCast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1734</Words>
  <Application>Microsoft Office PowerPoint</Application>
  <PresentationFormat>Widescreen</PresentationFormat>
  <Paragraphs>362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Danniel Marbach</cp:lastModifiedBy>
  <cp:revision>96</cp:revision>
  <dcterms:created xsi:type="dcterms:W3CDTF">2016-02-22T14:00:45Z</dcterms:created>
  <dcterms:modified xsi:type="dcterms:W3CDTF">2016-05-03T14:24:52Z</dcterms:modified>
</cp:coreProperties>
</file>